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1EC8F-2B50-43B1-AD8B-A6DE4DDC7514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B4796-2A0B-437C-92FD-510858565D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781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1EC8F-2B50-43B1-AD8B-A6DE4DDC7514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B4796-2A0B-437C-92FD-510858565D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429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1EC8F-2B50-43B1-AD8B-A6DE4DDC7514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B4796-2A0B-437C-92FD-510858565D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7798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1EC8F-2B50-43B1-AD8B-A6DE4DDC7514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B4796-2A0B-437C-92FD-510858565D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9458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1EC8F-2B50-43B1-AD8B-A6DE4DDC7514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B4796-2A0B-437C-92FD-510858565D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97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1EC8F-2B50-43B1-AD8B-A6DE4DDC7514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B4796-2A0B-437C-92FD-510858565D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3590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1EC8F-2B50-43B1-AD8B-A6DE4DDC7514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B4796-2A0B-437C-92FD-510858565D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4312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1EC8F-2B50-43B1-AD8B-A6DE4DDC7514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B4796-2A0B-437C-92FD-510858565D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5584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1EC8F-2B50-43B1-AD8B-A6DE4DDC7514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B4796-2A0B-437C-92FD-510858565D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7400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1EC8F-2B50-43B1-AD8B-A6DE4DDC7514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B4796-2A0B-437C-92FD-510858565D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1484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1EC8F-2B50-43B1-AD8B-A6DE4DDC7514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B4796-2A0B-437C-92FD-510858565D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2547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1EC8F-2B50-43B1-AD8B-A6DE4DDC7514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B4796-2A0B-437C-92FD-510858565D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3988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CS380 - PA6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/>
              <a:t>2014. 5. 27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20275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Goal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Software rendering</a:t>
            </a:r>
          </a:p>
          <a:p>
            <a:pPr lvl="1"/>
            <a:r>
              <a:rPr lang="en-US" altLang="ko-KR" dirty="0" smtClean="0"/>
              <a:t>Lighting</a:t>
            </a:r>
          </a:p>
          <a:p>
            <a:pPr lvl="1"/>
            <a:r>
              <a:rPr lang="en-US" altLang="ko-KR" dirty="0" smtClean="0"/>
              <a:t>Texture mapping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94315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How to check?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Lighting</a:t>
            </a:r>
          </a:p>
          <a:p>
            <a:pPr lvl="1"/>
            <a:r>
              <a:rPr lang="en-US" altLang="ko-KR" dirty="0" smtClean="0"/>
              <a:t>Software rendering mode on (Press space)</a:t>
            </a:r>
          </a:p>
          <a:p>
            <a:pPr lvl="1"/>
            <a:r>
              <a:rPr lang="en-US" altLang="ko-KR" dirty="0" smtClean="0"/>
              <a:t>Rectangle mode change (Press ‘l’ or ‘L’)</a:t>
            </a:r>
          </a:p>
          <a:p>
            <a:pPr lvl="1"/>
            <a:r>
              <a:rPr lang="en-US" altLang="ko-KR" dirty="0" smtClean="0"/>
              <a:t>Lighting mode on ( Press 1)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Texture mapping</a:t>
            </a:r>
          </a:p>
          <a:p>
            <a:pPr lvl="1"/>
            <a:r>
              <a:rPr lang="en-US" altLang="ko-KR" dirty="0" smtClean="0"/>
              <a:t>Press ‘t’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04790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Point list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Total Score</a:t>
            </a:r>
          </a:p>
          <a:p>
            <a:pPr lvl="1"/>
            <a:r>
              <a:rPr lang="en-US" altLang="ko-KR" dirty="0" smtClean="0"/>
              <a:t>Lighting (15%)</a:t>
            </a:r>
          </a:p>
          <a:p>
            <a:pPr lvl="1"/>
            <a:r>
              <a:rPr lang="en-US" altLang="ko-KR" dirty="0" smtClean="0"/>
              <a:t>Texture mapping (25%)</a:t>
            </a:r>
          </a:p>
          <a:p>
            <a:pPr lvl="1"/>
            <a:r>
              <a:rPr lang="en-US" altLang="ko-KR" dirty="0" smtClean="0"/>
              <a:t>Comment point (5%)</a:t>
            </a:r>
          </a:p>
          <a:p>
            <a:pPr lvl="1"/>
            <a:r>
              <a:rPr lang="en-US" altLang="ko-KR" dirty="0" smtClean="0"/>
              <a:t>Readme point (5%)</a:t>
            </a:r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22700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Possible minus point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1. strange brick mapping</a:t>
            </a:r>
          </a:p>
          <a:p>
            <a:pPr lvl="1"/>
            <a:r>
              <a:rPr lang="en-US" altLang="ko-KR" dirty="0" smtClean="0"/>
              <a:t>O</a:t>
            </a:r>
          </a:p>
          <a:p>
            <a:r>
              <a:rPr lang="en-US" altLang="ko-KR" dirty="0" smtClean="0"/>
              <a:t>2. ambiguous lighting</a:t>
            </a:r>
          </a:p>
          <a:p>
            <a:pPr lvl="1"/>
            <a:r>
              <a:rPr lang="en-US" altLang="ko-KR" dirty="0" smtClean="0"/>
              <a:t>…</a:t>
            </a:r>
          </a:p>
          <a:p>
            <a:pPr lvl="1"/>
            <a:r>
              <a:rPr lang="en-US" altLang="ko-KR" dirty="0" smtClean="0"/>
              <a:t>Think about it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3. imperfect PA5</a:t>
            </a:r>
          </a:p>
          <a:p>
            <a:pPr lvl="1"/>
            <a:r>
              <a:rPr lang="en-US" altLang="ko-KR" dirty="0" smtClean="0"/>
              <a:t>Don’t worry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83093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Notice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Deadline</a:t>
            </a:r>
          </a:p>
          <a:p>
            <a:pPr lvl="1"/>
            <a:r>
              <a:rPr lang="en-US" altLang="ko-KR" dirty="0" smtClean="0"/>
              <a:t>6/13(Fri) 11:59 PM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82655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Notice about PA5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Deadline : 5/30(Fri)</a:t>
            </a:r>
          </a:p>
          <a:p>
            <a:endParaRPr lang="en-US" altLang="ko-KR" dirty="0"/>
          </a:p>
          <a:p>
            <a:r>
              <a:rPr lang="en-US" altLang="ko-KR" dirty="0" smtClean="0"/>
              <a:t>Today PA5 Office Hour</a:t>
            </a:r>
          </a:p>
          <a:p>
            <a:pPr lvl="1"/>
            <a:r>
              <a:rPr lang="en-US" altLang="ko-KR" dirty="0" smtClean="0"/>
              <a:t>19:00~21:00</a:t>
            </a:r>
          </a:p>
          <a:p>
            <a:pPr lvl="1"/>
            <a:r>
              <a:rPr lang="en-US" altLang="ko-KR" dirty="0" smtClean="0"/>
              <a:t>E3-1(CS Bldg.) 3446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Any question is okay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1718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124</Words>
  <Application>Microsoft Office PowerPoint</Application>
  <PresentationFormat>와이드스크린</PresentationFormat>
  <Paragraphs>40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0" baseType="lpstr">
      <vt:lpstr>맑은 고딕</vt:lpstr>
      <vt:lpstr>Arial</vt:lpstr>
      <vt:lpstr>Office 테마</vt:lpstr>
      <vt:lpstr>CS380 - PA6</vt:lpstr>
      <vt:lpstr>Goal</vt:lpstr>
      <vt:lpstr>How to check?</vt:lpstr>
      <vt:lpstr>Point list</vt:lpstr>
      <vt:lpstr>Possible minus point</vt:lpstr>
      <vt:lpstr>Notice</vt:lpstr>
      <vt:lpstr>Notice about PA5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CS380 - PA6</dc:title>
  <dc:creator>User</dc:creator>
  <cp:lastModifiedBy>User</cp:lastModifiedBy>
  <cp:revision>3</cp:revision>
  <dcterms:created xsi:type="dcterms:W3CDTF">2014-05-27T04:52:25Z</dcterms:created>
  <dcterms:modified xsi:type="dcterms:W3CDTF">2014-05-27T06:31:57Z</dcterms:modified>
</cp:coreProperties>
</file>