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B74"/>
    <a:srgbClr val="0B614D"/>
    <a:srgbClr val="308A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8" autoAdjust="0"/>
    <p:restoredTop sz="72440" autoAdjust="0"/>
  </p:normalViewPr>
  <p:slideViewPr>
    <p:cSldViewPr>
      <p:cViewPr varScale="1">
        <p:scale>
          <a:sx n="39" d="100"/>
          <a:sy n="39" d="100"/>
        </p:scale>
        <p:origin x="1310" y="43"/>
      </p:cViewPr>
      <p:guideLst>
        <p:guide orient="horz" pos="2160"/>
        <p:guide pos="3863"/>
        <p:guide pos="39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CSNL</Template>
  <TotalTime>13192</TotalTime>
  <Words>568</Words>
  <Application>Microsoft Office PowerPoint</Application>
  <PresentationFormat>Grand écran</PresentationFormat>
  <Paragraphs>127</Paragraphs>
  <Slides>15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5" baseType="lpstr">
      <vt:lpstr>Calibri</vt:lpstr>
      <vt:lpstr>Corbel</vt:lpstr>
      <vt:lpstr>Helvetica Neue</vt:lpstr>
      <vt:lpstr>Arial</vt:lpstr>
      <vt:lpstr>-apple-system</vt:lpstr>
      <vt:lpstr>Open Sans</vt:lpstr>
      <vt:lpstr>Wingdings</vt:lpstr>
      <vt:lpstr>Arial Rounded MT Bold</vt:lpstr>
      <vt:lpstr>Symbol</vt:lpstr>
      <vt:lpstr>CSNL</vt:lpstr>
      <vt:lpstr>Présentation PowerPoint</vt:lpstr>
      <vt:lpstr>Background: 2D animation</vt:lpstr>
      <vt:lpstr>Background: 3D animation</vt:lpstr>
      <vt:lpstr>Background: Contour rendering</vt:lpstr>
      <vt:lpstr>Overall Pipeline</vt:lpstr>
      <vt:lpstr>1- Contour Removal</vt:lpstr>
      <vt:lpstr>2- 3D Generation</vt:lpstr>
      <vt:lpstr>3- Rigging and retargeting</vt:lpstr>
      <vt:lpstr>4- Stylized contour restoration</vt:lpstr>
      <vt:lpstr>Results</vt:lpstr>
      <vt:lpstr>Comparison</vt:lpstr>
      <vt:lpstr>Présentation PowerPoint</vt:lpstr>
      <vt:lpstr>Présentation PowerPoint</vt:lpstr>
      <vt:lpstr>Conclusion</vt:lpstr>
      <vt:lpstr>Quiz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report</dc:title>
  <dc:creator>Cheryl Siy</dc:creator>
  <cp:lastModifiedBy>상진 유</cp:lastModifiedBy>
  <cp:revision>56</cp:revision>
  <dcterms:created xsi:type="dcterms:W3CDTF">2023-01-25T04:02:34Z</dcterms:created>
  <dcterms:modified xsi:type="dcterms:W3CDTF">2024-11-19T11:58:28Z</dcterms:modified>
</cp:coreProperties>
</file>